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media/hdphoto4.wdp" ContentType="image/vnd.ms-photo"/>
  <Override PartName="/ppt/media/image1.jpeg" ContentType="image/jpeg"/>
  <Override PartName="/ppt/media/image25.png" ContentType="image/png"/>
  <Override PartName="/ppt/media/hdphoto1.wdp" ContentType="image/vnd.ms-photo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hdphoto10.wdp" ContentType="image/vnd.ms-photo"/>
  <Override PartName="/ppt/media/image7.jpeg" ContentType="image/jpeg"/>
  <Override PartName="/ppt/media/hdphoto7.wdp" ContentType="image/vnd.ms-photo"/>
  <Override PartName="/ppt/media/image8.jpeg" ContentType="image/jpeg"/>
  <Override PartName="/ppt/media/hdphoto2.wdp" ContentType="image/vnd.ms-photo"/>
  <Override PartName="/ppt/media/image9.wmf" ContentType="image/x-wmf"/>
  <Override PartName="/ppt/media/image11.wmf" ContentType="image/x-wmf"/>
  <Override PartName="/ppt/media/image10.jpeg" ContentType="image/jpeg"/>
  <Override PartName="/ppt/media/hdphoto3.wdp" ContentType="image/vnd.ms-photo"/>
  <Override PartName="/ppt/media/image12.jpeg" ContentType="image/jpeg"/>
  <Override PartName="/ppt/media/image13.jpeg" ContentType="image/jpeg"/>
  <Override PartName="/ppt/media/hdphoto5.wdp" ContentType="image/vnd.ms-photo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hdphoto6.wdp" ContentType="image/vnd.ms-photo"/>
  <Override PartName="/ppt/media/image19.jpeg" ContentType="image/jpeg"/>
  <Override PartName="/ppt/media/image20.jpeg" ContentType="image/jpeg"/>
  <Override PartName="/ppt/media/image21.wmf" ContentType="image/x-wmf"/>
  <Override PartName="/ppt/media/image22.jpeg" ContentType="image/jpeg"/>
  <Override PartName="/ppt/media/hdphoto8.wdp" ContentType="image/vnd.ms-photo"/>
  <Override PartName="/ppt/media/image23.png" ContentType="image/png"/>
  <Override PartName="/ppt/media/hdphoto9.wdp" ContentType="image/vnd.ms-photo"/>
  <Override PartName="/ppt/media/image24.jpeg" ContentType="image/jpeg"/>
  <Override PartName="/ppt/media/hdphoto11.wdp" ContentType="image/vnd.ms-photo"/>
  <Override PartName="/ppt/media/image26.jpeg" ContentType="image/jpeg"/>
  <Override PartName="/ppt/media/hdphoto12.wdp" ContentType="image/vnd.ms-photo"/>
  <Override PartName="/ppt/media/image27.jpeg" ContentType="image/jpeg"/>
  <Override PartName="/ppt/media/hdphoto13.wdp" ContentType="image/vnd.ms-photo"/>
  <Override PartName="/ppt/media/image2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1428840"/>
            <a:ext cx="9143640" cy="285480"/>
          </a:xfrm>
          <a:prstGeom prst="rect">
            <a:avLst/>
          </a:prstGeom>
          <a:solidFill>
            <a:schemeClr val="accent3">
              <a:tint val="60000"/>
            </a:schemeClr>
          </a:solidFill>
          <a:ln w="19080">
            <a:noFill/>
          </a:ln>
        </p:spPr>
        <p:style>
          <a:lnRef idx="2">
            <a:schemeClr val="accent6"/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1463040"/>
            <a:ext cx="809640" cy="213840"/>
          </a:xfrm>
          <a:prstGeom prst="rect">
            <a:avLst/>
          </a:prstGeom>
          <a:solidFill>
            <a:schemeClr val="accent1">
              <a:shade val="50000"/>
            </a:schemeClr>
          </a:solidFill>
          <a:ln w="19080">
            <a:noFill/>
          </a:ln>
        </p:spPr>
        <p:style>
          <a:lnRef idx="2">
            <a:schemeClr val="accent6"/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857160" y="1466280"/>
            <a:ext cx="8286480" cy="213840"/>
          </a:xfrm>
          <a:prstGeom prst="rect">
            <a:avLst/>
          </a:prstGeom>
          <a:solidFill>
            <a:schemeClr val="accent5">
              <a:shade val="50000"/>
            </a:schemeClr>
          </a:solidFill>
          <a:ln w="19080">
            <a:noFill/>
          </a:ln>
        </p:spPr>
        <p:style>
          <a:lnRef idx="2">
            <a:schemeClr val="accent6"/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428840"/>
            <a:ext cx="9143640" cy="285480"/>
          </a:xfrm>
          <a:prstGeom prst="rect">
            <a:avLst/>
          </a:prstGeom>
          <a:solidFill>
            <a:schemeClr val="accent3">
              <a:tint val="60000"/>
            </a:schemeClr>
          </a:solidFill>
          <a:ln w="19080">
            <a:noFill/>
          </a:ln>
        </p:spPr>
        <p:style>
          <a:lnRef idx="2">
            <a:schemeClr val="accent6"/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1463040"/>
            <a:ext cx="809640" cy="213840"/>
          </a:xfrm>
          <a:prstGeom prst="rect">
            <a:avLst/>
          </a:prstGeom>
          <a:solidFill>
            <a:schemeClr val="accent1">
              <a:shade val="50000"/>
            </a:schemeClr>
          </a:solidFill>
          <a:ln w="19080">
            <a:noFill/>
          </a:ln>
        </p:spPr>
        <p:style>
          <a:lnRef idx="2">
            <a:schemeClr val="accent6"/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857160" y="1466280"/>
            <a:ext cx="8286480" cy="213840"/>
          </a:xfrm>
          <a:prstGeom prst="rect">
            <a:avLst/>
          </a:prstGeom>
          <a:solidFill>
            <a:schemeClr val="accent6">
              <a:shade val="50000"/>
            </a:schemeClr>
          </a:solidFill>
          <a:ln w="19080">
            <a:noFill/>
          </a:ln>
        </p:spPr>
        <p:style>
          <a:lnRef idx="2">
            <a:schemeClr val="accent6"/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843120" y="282960"/>
            <a:ext cx="8229240" cy="114264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40"/>
                </a:solidFill>
                <a:latin typeface="Calibri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>
            <a:off x="0" y="6572160"/>
            <a:ext cx="1799640" cy="28548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fld id="{036B10BE-3B09-4F94-9121-6A76DAFC1C53}" type="datetime">
              <a:rPr b="0" lang="cs-CZ" sz="1200" spc="-1" strike="noStrike">
                <a:solidFill>
                  <a:srgbClr val="8b8b8b"/>
                </a:solidFill>
                <a:latin typeface="Cambria"/>
              </a:rPr>
              <a:t>9. 5. 2020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6264000" y="6572160"/>
            <a:ext cx="2879640" cy="28548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sldNum"/>
          </p:nvPr>
        </p:nvSpPr>
        <p:spPr>
          <a:xfrm>
            <a:off x="0" y="1428840"/>
            <a:ext cx="809640" cy="28548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6EE1BD51-351B-4FDB-8090-B3870AFFCCCD}" type="slidenum">
              <a:rPr b="0" lang="cs-CZ" sz="1200" spc="-1" strike="noStrike">
                <a:solidFill>
                  <a:srgbClr val="bcbcbc"/>
                </a:solidFill>
                <a:latin typeface="Cambri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mbria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mbria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mbr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mbria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mbr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mbria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Cambr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mbria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mbr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mbria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mbr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mbria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1428840"/>
            <a:ext cx="9143640" cy="285480"/>
          </a:xfrm>
          <a:prstGeom prst="rect">
            <a:avLst/>
          </a:prstGeom>
          <a:solidFill>
            <a:schemeClr val="accent3">
              <a:tint val="60000"/>
            </a:schemeClr>
          </a:solidFill>
          <a:ln w="19080">
            <a:noFill/>
          </a:ln>
        </p:spPr>
        <p:style>
          <a:lnRef idx="2">
            <a:schemeClr val="accent6"/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1463040"/>
            <a:ext cx="809640" cy="213840"/>
          </a:xfrm>
          <a:prstGeom prst="rect">
            <a:avLst/>
          </a:prstGeom>
          <a:solidFill>
            <a:schemeClr val="accent1">
              <a:shade val="50000"/>
            </a:schemeClr>
          </a:solidFill>
          <a:ln w="19080">
            <a:noFill/>
          </a:ln>
        </p:spPr>
        <p:style>
          <a:lnRef idx="2">
            <a:schemeClr val="accent6"/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857160" y="1466280"/>
            <a:ext cx="8286480" cy="213840"/>
          </a:xfrm>
          <a:prstGeom prst="rect">
            <a:avLst/>
          </a:prstGeom>
          <a:solidFill>
            <a:schemeClr val="accent5">
              <a:shade val="50000"/>
            </a:schemeClr>
          </a:solidFill>
          <a:ln w="19080">
            <a:noFill/>
          </a:ln>
        </p:spPr>
        <p:style>
          <a:lnRef idx="2">
            <a:schemeClr val="accent6"/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50" name="CustomShape 4"/>
          <p:cNvSpPr/>
          <p:nvPr/>
        </p:nvSpPr>
        <p:spPr>
          <a:xfrm>
            <a:off x="0" y="6286680"/>
            <a:ext cx="9143640" cy="285480"/>
          </a:xfrm>
          <a:prstGeom prst="rect">
            <a:avLst/>
          </a:prstGeom>
          <a:solidFill>
            <a:schemeClr val="accent3">
              <a:tint val="60000"/>
            </a:schemeClr>
          </a:solidFill>
          <a:ln w="19080">
            <a:noFill/>
          </a:ln>
        </p:spPr>
        <p:style>
          <a:lnRef idx="2">
            <a:schemeClr val="accent6"/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51" name="CustomShape 5"/>
          <p:cNvSpPr/>
          <p:nvPr/>
        </p:nvSpPr>
        <p:spPr>
          <a:xfrm>
            <a:off x="0" y="6320880"/>
            <a:ext cx="809640" cy="213840"/>
          </a:xfrm>
          <a:prstGeom prst="rect">
            <a:avLst/>
          </a:prstGeom>
          <a:solidFill>
            <a:schemeClr val="accent1">
              <a:shade val="50000"/>
            </a:schemeClr>
          </a:solidFill>
          <a:ln w="19080">
            <a:noFill/>
          </a:ln>
        </p:spPr>
        <p:style>
          <a:lnRef idx="2">
            <a:schemeClr val="accent6"/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52" name="CustomShape 6"/>
          <p:cNvSpPr/>
          <p:nvPr/>
        </p:nvSpPr>
        <p:spPr>
          <a:xfrm>
            <a:off x="857160" y="6324120"/>
            <a:ext cx="8286480" cy="213840"/>
          </a:xfrm>
          <a:prstGeom prst="rect">
            <a:avLst/>
          </a:prstGeom>
          <a:solidFill>
            <a:schemeClr val="accent6">
              <a:shade val="50000"/>
            </a:schemeClr>
          </a:solidFill>
          <a:ln w="19080">
            <a:noFill/>
          </a:ln>
        </p:spPr>
        <p:style>
          <a:lnRef idx="2">
            <a:schemeClr val="accent6"/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53" name="PlaceHolder 7"/>
          <p:cNvSpPr>
            <a:spLocks noGrp="1"/>
          </p:cNvSpPr>
          <p:nvPr>
            <p:ph type="dt"/>
          </p:nvPr>
        </p:nvSpPr>
        <p:spPr>
          <a:xfrm>
            <a:off x="0" y="6572160"/>
            <a:ext cx="1799640" cy="28548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fld id="{B6CFD2E1-027A-44B8-B517-7F6D8F391697}" type="datetime">
              <a:rPr b="0" lang="cs-CZ" sz="1200" spc="-1" strike="noStrike">
                <a:solidFill>
                  <a:srgbClr val="8b8b8b"/>
                </a:solidFill>
                <a:latin typeface="Cambria"/>
              </a:rPr>
              <a:t>9. 5. 2020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4" name="PlaceHolder 8"/>
          <p:cNvSpPr>
            <a:spLocks noGrp="1"/>
          </p:cNvSpPr>
          <p:nvPr>
            <p:ph type="ftr"/>
          </p:nvPr>
        </p:nvSpPr>
        <p:spPr>
          <a:xfrm>
            <a:off x="6264000" y="6572160"/>
            <a:ext cx="2879640" cy="28548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55" name="PlaceHolder 9"/>
          <p:cNvSpPr>
            <a:spLocks noGrp="1"/>
          </p:cNvSpPr>
          <p:nvPr>
            <p:ph type="sldNum"/>
          </p:nvPr>
        </p:nvSpPr>
        <p:spPr>
          <a:xfrm>
            <a:off x="0" y="6286680"/>
            <a:ext cx="809640" cy="28548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89B53113-20D0-4464-952A-8D1375C2391E}" type="slidenum">
              <a:rPr b="0" lang="cs-CZ" sz="1200" spc="-1" strike="noStrike">
                <a:solidFill>
                  <a:srgbClr val="bcbcbc"/>
                </a:solidFill>
                <a:latin typeface="Cambri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6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cs-CZ" sz="1800" spc="-1" strike="noStrike">
                <a:solidFill>
                  <a:srgbClr val="000000"/>
                </a:solidFill>
                <a:latin typeface="Cambria"/>
              </a:rPr>
              <a:t>Klikněte pro úpravu formátu textu nadpisu</a:t>
            </a:r>
            <a:endParaRPr b="0" lang="cs-CZ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7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mbria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Cambr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mbria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mbr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mbria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mbr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mbria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Cambr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mbria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mbr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mbria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mbr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mbria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microsoft.com/office/2007/relationships/hdphoto" Target="../media/hdphoto1.wdp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microsoft.com/office/2007/relationships/hdphoto" Target="../media/hdphoto2.wdp"/><Relationship Id="rId6" Type="http://schemas.openxmlformats.org/officeDocument/2006/relationships/image" Target="../media/image9.wmf"/><Relationship Id="rId7" Type="http://schemas.openxmlformats.org/officeDocument/2006/relationships/image" Target="../media/image10.jpeg"/><Relationship Id="rId8" Type="http://schemas.microsoft.com/office/2007/relationships/hdphoto" Target="../media/hdphoto3.wdp"/><Relationship Id="rId9" Type="http://schemas.openxmlformats.org/officeDocument/2006/relationships/image" Target="../media/image11.wmf"/><Relationship Id="rId10" Type="http://schemas.openxmlformats.org/officeDocument/2006/relationships/image" Target="../media/image12.jpeg"/><Relationship Id="rId11" Type="http://schemas.microsoft.com/office/2007/relationships/hdphoto" Target="../media/hdphoto4.wdp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microsoft.com/office/2007/relationships/hdphoto" Target="../media/hdphoto5.wdp"/><Relationship Id="rId17" Type="http://schemas.openxmlformats.org/officeDocument/2006/relationships/image" Target="../media/image17.jpeg"/><Relationship Id="rId1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microsoft.com/office/2007/relationships/hdphoto" Target="../media/hdphoto6.wdp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microsoft.com/office/2007/relationships/hdphoto" Target="../media/hdphoto7.wdp"/><Relationship Id="rId6" Type="http://schemas.openxmlformats.org/officeDocument/2006/relationships/image" Target="../media/image21.wmf"/><Relationship Id="rId7" Type="http://schemas.openxmlformats.org/officeDocument/2006/relationships/image" Target="../media/image22.jpeg"/><Relationship Id="rId8" Type="http://schemas.microsoft.com/office/2007/relationships/hdphoto" Target="../media/hdphoto8.wdp"/><Relationship Id="rId9" Type="http://schemas.openxmlformats.org/officeDocument/2006/relationships/image" Target="../media/image23.png"/><Relationship Id="rId10" Type="http://schemas.microsoft.com/office/2007/relationships/hdphoto" Target="../media/hdphoto9.wdp"/><Relationship Id="rId11" Type="http://schemas.openxmlformats.org/officeDocument/2006/relationships/image" Target="../media/image24.jpeg"/><Relationship Id="rId12" Type="http://schemas.microsoft.com/office/2007/relationships/hdphoto" Target="../media/hdphoto10.wdp"/><Relationship Id="rId13" Type="http://schemas.openxmlformats.org/officeDocument/2006/relationships/image" Target="../media/image25.png"/><Relationship Id="rId14" Type="http://schemas.microsoft.com/office/2007/relationships/hdphoto" Target="../media/hdphoto11.wdp"/><Relationship Id="rId15" Type="http://schemas.openxmlformats.org/officeDocument/2006/relationships/image" Target="../media/image26.jpeg"/><Relationship Id="rId16" Type="http://schemas.microsoft.com/office/2007/relationships/hdphoto" Target="../media/hdphoto12.wdp"/><Relationship Id="rId17" Type="http://schemas.openxmlformats.org/officeDocument/2006/relationships/image" Target="../media/image27.jpeg"/><Relationship Id="rId18" Type="http://schemas.microsoft.com/office/2007/relationships/hdphoto" Target="../media/hdphoto13.wdp"/><Relationship Id="rId19" Type="http://schemas.openxmlformats.org/officeDocument/2006/relationships/image" Target="../media/image28.jpeg"/><Relationship Id="rId20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75600" y="1834560"/>
            <a:ext cx="27352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990000"/>
                </a:solidFill>
                <a:latin typeface="Verdana"/>
                <a:ea typeface="Verdana"/>
              </a:rPr>
              <a:t>▪</a:t>
            </a:r>
            <a:r>
              <a:rPr b="0" lang="cs-CZ" sz="3200" spc="-1" strike="noStrike">
                <a:solidFill>
                  <a:srgbClr val="990000"/>
                </a:solidFill>
                <a:latin typeface="Cambria"/>
                <a:ea typeface="Verdana"/>
              </a:rPr>
              <a:t> </a:t>
            </a:r>
            <a:r>
              <a:rPr b="0" lang="cs-CZ" sz="3200" spc="-1" strike="noStrike" u="sng">
                <a:solidFill>
                  <a:srgbClr val="990000"/>
                </a:solidFill>
                <a:uFillTx/>
                <a:latin typeface="Cambria"/>
                <a:ea typeface="Verdana"/>
              </a:rPr>
              <a:t>koloběh vody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1688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cs-CZ" sz="6600" spc="-1" strike="noStrike">
                <a:solidFill>
                  <a:srgbClr val="000040"/>
                </a:solidFill>
                <a:latin typeface="Calibri"/>
              </a:rPr>
              <a:t>Koloběh hmoty a prvků</a:t>
            </a:r>
            <a:endParaRPr b="0" lang="cs-CZ" sz="6600" spc="-1" strike="noStrike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96" name="Picture 16" descr=""/>
          <p:cNvPicPr/>
          <p:nvPr/>
        </p:nvPicPr>
        <p:blipFill>
          <a:blip r:embed="rId1"/>
          <a:stretch/>
        </p:blipFill>
        <p:spPr>
          <a:xfrm>
            <a:off x="6447600" y="4851000"/>
            <a:ext cx="768600" cy="511920"/>
          </a:xfrm>
          <a:prstGeom prst="rect">
            <a:avLst/>
          </a:prstGeom>
          <a:ln>
            <a:noFill/>
          </a:ln>
        </p:spPr>
      </p:pic>
      <p:pic>
        <p:nvPicPr>
          <p:cNvPr id="97" name="Picture 6" descr=""/>
          <p:cNvPicPr/>
          <p:nvPr/>
        </p:nvPicPr>
        <p:blipFill>
          <a:blip r:embed="rId2"/>
          <a:srcRect l="34154" t="42212" r="0" b="25203"/>
          <a:stretch/>
        </p:blipFill>
        <p:spPr>
          <a:xfrm>
            <a:off x="3448800" y="4209120"/>
            <a:ext cx="2276640" cy="1033560"/>
          </a:xfrm>
          <a:prstGeom prst="rect">
            <a:avLst/>
          </a:prstGeom>
          <a:ln>
            <a:noFill/>
          </a:ln>
        </p:spPr>
      </p:pic>
      <p:sp>
        <p:nvSpPr>
          <p:cNvPr id="98" name="CustomShape 3"/>
          <p:cNvSpPr/>
          <p:nvPr/>
        </p:nvSpPr>
        <p:spPr>
          <a:xfrm flipV="1">
            <a:off x="4212000" y="3091680"/>
            <a:ext cx="36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4"/>
          <p:cNvSpPr/>
          <p:nvPr/>
        </p:nvSpPr>
        <p:spPr>
          <a:xfrm flipV="1">
            <a:off x="4940640" y="3104280"/>
            <a:ext cx="36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5"/>
          <p:cNvSpPr/>
          <p:nvPr/>
        </p:nvSpPr>
        <p:spPr>
          <a:xfrm flipV="1">
            <a:off x="4587480" y="3091680"/>
            <a:ext cx="36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6"/>
          <p:cNvSpPr/>
          <p:nvPr/>
        </p:nvSpPr>
        <p:spPr>
          <a:xfrm flipH="1" rot="1237800">
            <a:off x="6245280" y="3037320"/>
            <a:ext cx="225720" cy="221760"/>
          </a:xfrm>
          <a:prstGeom prst="teardrop">
            <a:avLst>
              <a:gd name="adj" fmla="val 100000"/>
            </a:avLst>
          </a:prstGeom>
          <a:solidFill>
            <a:srgbClr val="99cc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7"/>
          <p:cNvSpPr/>
          <p:nvPr/>
        </p:nvSpPr>
        <p:spPr>
          <a:xfrm>
            <a:off x="2915640" y="1774080"/>
            <a:ext cx="1982880" cy="980640"/>
          </a:xfrm>
          <a:prstGeom prst="cloudCallout">
            <a:avLst>
              <a:gd name="adj1" fmla="val 46686"/>
              <a:gd name="adj2" fmla="val 61"/>
            </a:avLst>
          </a:prstGeom>
          <a:solidFill>
            <a:srgbClr val="99cc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3" name="Picture 13" descr=""/>
          <p:cNvPicPr/>
          <p:nvPr/>
        </p:nvPicPr>
        <p:blipFill>
          <a:blip r:embed="rId3"/>
          <a:srcRect l="0" t="56457" r="0" b="0"/>
          <a:stretch/>
        </p:blipFill>
        <p:spPr>
          <a:xfrm>
            <a:off x="5933880" y="3667680"/>
            <a:ext cx="1669680" cy="1096560"/>
          </a:xfrm>
          <a:prstGeom prst="rect">
            <a:avLst/>
          </a:prstGeom>
          <a:ln>
            <a:noFill/>
          </a:ln>
        </p:spPr>
      </p:pic>
      <p:sp>
        <p:nvSpPr>
          <p:cNvPr id="104" name="CustomShape 8"/>
          <p:cNvSpPr/>
          <p:nvPr/>
        </p:nvSpPr>
        <p:spPr>
          <a:xfrm>
            <a:off x="4531680" y="1918080"/>
            <a:ext cx="1982880" cy="988920"/>
          </a:xfrm>
          <a:prstGeom prst="cloudCallout">
            <a:avLst>
              <a:gd name="adj1" fmla="val 18043"/>
              <a:gd name="adj2" fmla="val 35304"/>
            </a:avLst>
          </a:prstGeom>
          <a:solidFill>
            <a:srgbClr val="99cc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9"/>
          <p:cNvSpPr/>
          <p:nvPr/>
        </p:nvSpPr>
        <p:spPr>
          <a:xfrm flipH="1" rot="1237800">
            <a:off x="6535080" y="3324960"/>
            <a:ext cx="225720" cy="221760"/>
          </a:xfrm>
          <a:prstGeom prst="teardrop">
            <a:avLst>
              <a:gd name="adj" fmla="val 100000"/>
            </a:avLst>
          </a:prstGeom>
          <a:solidFill>
            <a:srgbClr val="99cc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10"/>
          <p:cNvSpPr/>
          <p:nvPr/>
        </p:nvSpPr>
        <p:spPr>
          <a:xfrm flipH="1" rot="1237800">
            <a:off x="6100200" y="3337560"/>
            <a:ext cx="225720" cy="221760"/>
          </a:xfrm>
          <a:prstGeom prst="teardrop">
            <a:avLst>
              <a:gd name="adj" fmla="val 100000"/>
            </a:avLst>
          </a:prstGeom>
          <a:solidFill>
            <a:srgbClr val="99cc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11"/>
          <p:cNvSpPr/>
          <p:nvPr/>
        </p:nvSpPr>
        <p:spPr>
          <a:xfrm flipH="1" rot="1860000">
            <a:off x="5689440" y="3152520"/>
            <a:ext cx="225720" cy="221760"/>
          </a:xfrm>
          <a:prstGeom prst="teardrop">
            <a:avLst>
              <a:gd name="adj" fmla="val 100000"/>
            </a:avLst>
          </a:prstGeom>
          <a:solidFill>
            <a:srgbClr val="99cc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12"/>
          <p:cNvSpPr/>
          <p:nvPr/>
        </p:nvSpPr>
        <p:spPr>
          <a:xfrm>
            <a:off x="6768720" y="2266920"/>
            <a:ext cx="36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13"/>
          <p:cNvSpPr/>
          <p:nvPr/>
        </p:nvSpPr>
        <p:spPr>
          <a:xfrm>
            <a:off x="6921000" y="2419200"/>
            <a:ext cx="36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14"/>
          <p:cNvSpPr/>
          <p:nvPr/>
        </p:nvSpPr>
        <p:spPr>
          <a:xfrm>
            <a:off x="7073640" y="2571840"/>
            <a:ext cx="36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15"/>
          <p:cNvSpPr/>
          <p:nvPr/>
        </p:nvSpPr>
        <p:spPr>
          <a:xfrm>
            <a:off x="6768720" y="4251960"/>
            <a:ext cx="36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Picture 9" descr=""/>
          <p:cNvPicPr/>
          <p:nvPr/>
        </p:nvPicPr>
        <p:blipFill>
          <a:blip r:embed="rId4"/>
          <a:srcRect l="5478" t="14325" r="9607" b="0"/>
          <a:stretch/>
        </p:blipFill>
        <p:spPr>
          <a:xfrm>
            <a:off x="219960" y="2640600"/>
            <a:ext cx="1518840" cy="1020600"/>
          </a:xfrm>
          <a:prstGeom prst="rect">
            <a:avLst/>
          </a:prstGeom>
          <a:ln>
            <a:noFill/>
          </a:ln>
        </p:spPr>
      </p:pic>
      <p:pic>
        <p:nvPicPr>
          <p:cNvPr id="113" name="Picture 12" descr=""/>
          <p:cNvPicPr/>
          <p:nvPr/>
        </p:nvPicPr>
        <p:blipFill>
          <a:blip r:embed="rId5"/>
          <a:stretch/>
        </p:blipFill>
        <p:spPr>
          <a:xfrm>
            <a:off x="1698840" y="3735000"/>
            <a:ext cx="1574280" cy="1036440"/>
          </a:xfrm>
          <a:prstGeom prst="rect">
            <a:avLst/>
          </a:prstGeom>
          <a:ln>
            <a:noFill/>
          </a:ln>
        </p:spPr>
      </p:pic>
      <p:sp>
        <p:nvSpPr>
          <p:cNvPr id="114" name="CustomShape 16"/>
          <p:cNvSpPr/>
          <p:nvPr/>
        </p:nvSpPr>
        <p:spPr>
          <a:xfrm rot="10800000">
            <a:off x="2268000" y="5157720"/>
            <a:ext cx="4090320" cy="409680"/>
          </a:xfrm>
          <a:prstGeom prst="arc">
            <a:avLst>
              <a:gd name="adj1" fmla="val 10898069"/>
              <a:gd name="adj2" fmla="val 21552747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17"/>
          <p:cNvSpPr/>
          <p:nvPr/>
        </p:nvSpPr>
        <p:spPr>
          <a:xfrm flipH="1" flipV="1">
            <a:off x="2200680" y="4949280"/>
            <a:ext cx="9540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18"/>
          <p:cNvSpPr/>
          <p:nvPr/>
        </p:nvSpPr>
        <p:spPr>
          <a:xfrm>
            <a:off x="219960" y="5242680"/>
            <a:ext cx="188892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2060"/>
                </a:solidFill>
                <a:latin typeface="Cambria"/>
              </a:rPr>
              <a:t>povrchová  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2060"/>
                </a:solidFill>
                <a:latin typeface="Cambria"/>
              </a:rPr>
              <a:t>      </a:t>
            </a:r>
            <a:r>
              <a:rPr b="0" lang="cs-CZ" sz="2800" spc="-1" strike="noStrike">
                <a:solidFill>
                  <a:srgbClr val="002060"/>
                </a:solidFill>
                <a:latin typeface="Cambria"/>
              </a:rPr>
              <a:t>voda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17" name="CustomShape 19"/>
          <p:cNvSpPr/>
          <p:nvPr/>
        </p:nvSpPr>
        <p:spPr>
          <a:xfrm>
            <a:off x="3460320" y="5935320"/>
            <a:ext cx="1875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ff0000"/>
                </a:solidFill>
                <a:latin typeface="Cambria"/>
              </a:rPr>
              <a:t>vypařování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18" name="CustomShape 20"/>
          <p:cNvSpPr/>
          <p:nvPr/>
        </p:nvSpPr>
        <p:spPr>
          <a:xfrm>
            <a:off x="7620480" y="2368080"/>
            <a:ext cx="1173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70c0"/>
                </a:solidFill>
                <a:latin typeface="Cambria"/>
              </a:rPr>
              <a:t>srážky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19" name="CustomShape 21"/>
          <p:cNvSpPr/>
          <p:nvPr/>
        </p:nvSpPr>
        <p:spPr>
          <a:xfrm>
            <a:off x="7135560" y="5458320"/>
            <a:ext cx="16869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vsakování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20" name="CustomShape 22"/>
          <p:cNvSpPr/>
          <p:nvPr/>
        </p:nvSpPr>
        <p:spPr>
          <a:xfrm>
            <a:off x="4238640" y="2215080"/>
            <a:ext cx="585360" cy="591120"/>
          </a:xfrm>
          <a:prstGeom prst="ellipse">
            <a:avLst/>
          </a:prstGeom>
          <a:solidFill>
            <a:srgbClr val="ffff66"/>
          </a:solidFill>
          <a:ln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Line 23"/>
          <p:cNvSpPr/>
          <p:nvPr/>
        </p:nvSpPr>
        <p:spPr>
          <a:xfrm flipH="1">
            <a:off x="3787920" y="2785320"/>
            <a:ext cx="421560" cy="12168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Line 24"/>
          <p:cNvSpPr/>
          <p:nvPr/>
        </p:nvSpPr>
        <p:spPr>
          <a:xfrm flipH="1">
            <a:off x="4121640" y="2886840"/>
            <a:ext cx="210960" cy="27540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Line 25"/>
          <p:cNvSpPr/>
          <p:nvPr/>
        </p:nvSpPr>
        <p:spPr>
          <a:xfrm>
            <a:off x="4770720" y="2844720"/>
            <a:ext cx="339480" cy="25920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Line 26"/>
          <p:cNvSpPr/>
          <p:nvPr/>
        </p:nvSpPr>
        <p:spPr>
          <a:xfrm flipH="1" flipV="1">
            <a:off x="4675320" y="2917440"/>
            <a:ext cx="121680" cy="31608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Line 27"/>
          <p:cNvSpPr/>
          <p:nvPr/>
        </p:nvSpPr>
        <p:spPr>
          <a:xfrm flipH="1">
            <a:off x="4422240" y="2917440"/>
            <a:ext cx="85680" cy="332280"/>
          </a:xfrm>
          <a:prstGeom prst="line">
            <a:avLst/>
          </a:prstGeom>
          <a:ln w="28440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28"/>
          <p:cNvSpPr/>
          <p:nvPr/>
        </p:nvSpPr>
        <p:spPr>
          <a:xfrm>
            <a:off x="7279200" y="2323080"/>
            <a:ext cx="330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70c0"/>
                </a:solidFill>
                <a:latin typeface="Cambria"/>
              </a:rPr>
              <a:t>?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27" name="CustomShape 29"/>
          <p:cNvSpPr/>
          <p:nvPr/>
        </p:nvSpPr>
        <p:spPr>
          <a:xfrm>
            <a:off x="2986560" y="5935320"/>
            <a:ext cx="330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ff0000"/>
                </a:solidFill>
                <a:latin typeface="Cambria"/>
              </a:rPr>
              <a:t>?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28" name="CustomShape 30"/>
          <p:cNvSpPr/>
          <p:nvPr/>
        </p:nvSpPr>
        <p:spPr>
          <a:xfrm>
            <a:off x="813960" y="4792680"/>
            <a:ext cx="330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2060"/>
                </a:solidFill>
                <a:latin typeface="Cambria"/>
              </a:rPr>
              <a:t>?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29" name="CustomShape 31"/>
          <p:cNvSpPr/>
          <p:nvPr/>
        </p:nvSpPr>
        <p:spPr>
          <a:xfrm>
            <a:off x="7867440" y="5044320"/>
            <a:ext cx="330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?</a:t>
            </a:r>
            <a:endParaRPr b="0" lang="cs-CZ" sz="2800" spc="-1" strike="noStrike">
              <a:latin typeface="Arial"/>
            </a:endParaRPr>
          </a:p>
        </p:txBody>
      </p:sp>
    </p:spTree>
  </p:cSld>
  <p:transition spd="slow">
    <p:push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6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nodeType="afterEffect" fill="hold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nodeType="afterEffect" fill="hold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nodeType="afterEffect" fill="hold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nodeType="afterEffect" fill="hold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12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15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18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64800" y="115560"/>
            <a:ext cx="5894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990000"/>
                </a:solidFill>
                <a:latin typeface="Verdana"/>
                <a:ea typeface="Verdana"/>
              </a:rPr>
              <a:t>▪</a:t>
            </a:r>
            <a:r>
              <a:rPr b="0" lang="cs-CZ" sz="3200" spc="-1" strike="noStrike">
                <a:solidFill>
                  <a:srgbClr val="990000"/>
                </a:solidFill>
                <a:latin typeface="Cambria"/>
                <a:ea typeface="Verdana"/>
              </a:rPr>
              <a:t> </a:t>
            </a:r>
            <a:r>
              <a:rPr b="0" lang="cs-CZ" sz="3200" spc="-1" strike="noStrike" u="sng">
                <a:solidFill>
                  <a:srgbClr val="990000"/>
                </a:solidFill>
                <a:uFillTx/>
                <a:latin typeface="Cambria"/>
                <a:ea typeface="Verdana"/>
              </a:rPr>
              <a:t>koloběh horninových součástek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131" name="Picture 6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0" t="22943" r="0" b="0"/>
          <a:stretch/>
        </p:blipFill>
        <p:spPr>
          <a:xfrm>
            <a:off x="4951080" y="1573920"/>
            <a:ext cx="1900080" cy="958320"/>
          </a:xfrm>
          <a:prstGeom prst="rect">
            <a:avLst/>
          </a:prstGeom>
          <a:ln>
            <a:noFill/>
          </a:ln>
        </p:spPr>
      </p:pic>
      <p:pic>
        <p:nvPicPr>
          <p:cNvPr id="132" name="Picture 6" descr=""/>
          <p:cNvPicPr/>
          <p:nvPr/>
        </p:nvPicPr>
        <p:blipFill>
          <a:blip r:embed="rId3"/>
          <a:srcRect l="34154" t="42212" r="0" b="25203"/>
          <a:stretch/>
        </p:blipFill>
        <p:spPr>
          <a:xfrm>
            <a:off x="5901480" y="2637000"/>
            <a:ext cx="2336760" cy="1060920"/>
          </a:xfrm>
          <a:prstGeom prst="rect">
            <a:avLst/>
          </a:prstGeom>
          <a:ln>
            <a:noFill/>
          </a:ln>
        </p:spPr>
      </p:pic>
      <p:pic>
        <p:nvPicPr>
          <p:cNvPr id="133" name="Picture 20" descr="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0" t="-137" r="42421" b="62092"/>
          <a:stretch/>
        </p:blipFill>
        <p:spPr>
          <a:xfrm>
            <a:off x="755640" y="1954800"/>
            <a:ext cx="2498040" cy="1238400"/>
          </a:xfrm>
          <a:prstGeom prst="rect">
            <a:avLst/>
          </a:prstGeom>
          <a:ln>
            <a:noFill/>
          </a:ln>
        </p:spPr>
      </p:pic>
      <p:pic>
        <p:nvPicPr>
          <p:cNvPr id="134" name="Picture 24" descr=""/>
          <p:cNvPicPr/>
          <p:nvPr/>
        </p:nvPicPr>
        <p:blipFill>
          <a:blip r:embed="rId6"/>
          <a:stretch/>
        </p:blipFill>
        <p:spPr>
          <a:xfrm>
            <a:off x="623880" y="1028520"/>
            <a:ext cx="1206360" cy="70560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 flipH="1" rot="1237800">
            <a:off x="1554840" y="1647720"/>
            <a:ext cx="129240" cy="117360"/>
          </a:xfrm>
          <a:prstGeom prst="teardrop">
            <a:avLst>
              <a:gd name="adj" fmla="val 100000"/>
            </a:avLst>
          </a:prstGeom>
          <a:solidFill>
            <a:srgbClr val="99cc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3"/>
          <p:cNvSpPr/>
          <p:nvPr/>
        </p:nvSpPr>
        <p:spPr>
          <a:xfrm flipH="1" rot="1237800">
            <a:off x="1844640" y="1935360"/>
            <a:ext cx="129240" cy="117360"/>
          </a:xfrm>
          <a:prstGeom prst="teardrop">
            <a:avLst>
              <a:gd name="adj" fmla="val 100000"/>
            </a:avLst>
          </a:prstGeom>
          <a:solidFill>
            <a:srgbClr val="99cc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4"/>
          <p:cNvSpPr/>
          <p:nvPr/>
        </p:nvSpPr>
        <p:spPr>
          <a:xfrm flipH="1" rot="1237800">
            <a:off x="1409760" y="1947960"/>
            <a:ext cx="129240" cy="117360"/>
          </a:xfrm>
          <a:prstGeom prst="teardrop">
            <a:avLst>
              <a:gd name="adj" fmla="val 100000"/>
            </a:avLst>
          </a:prstGeom>
          <a:solidFill>
            <a:srgbClr val="99cc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5"/>
          <p:cNvSpPr/>
          <p:nvPr/>
        </p:nvSpPr>
        <p:spPr>
          <a:xfrm flipH="1" rot="1860000">
            <a:off x="1003680" y="1775160"/>
            <a:ext cx="129240" cy="117000"/>
          </a:xfrm>
          <a:prstGeom prst="teardrop">
            <a:avLst>
              <a:gd name="adj" fmla="val 100000"/>
            </a:avLst>
          </a:prstGeom>
          <a:solidFill>
            <a:srgbClr val="99cc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9" name="Picture 24" descr="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colorTemp="11500"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881600" y="5301360"/>
            <a:ext cx="1936800" cy="821160"/>
          </a:xfrm>
          <a:prstGeom prst="rect">
            <a:avLst/>
          </a:prstGeom>
          <a:ln>
            <a:noFill/>
          </a:ln>
        </p:spPr>
      </p:pic>
      <p:pic>
        <p:nvPicPr>
          <p:cNvPr id="140" name="Picture 14" descr=""/>
          <p:cNvPicPr/>
          <p:nvPr/>
        </p:nvPicPr>
        <p:blipFill>
          <a:blip r:embed="rId9"/>
          <a:stretch/>
        </p:blipFill>
        <p:spPr>
          <a:xfrm>
            <a:off x="2568240" y="3815280"/>
            <a:ext cx="2072880" cy="1616400"/>
          </a:xfrm>
          <a:prstGeom prst="rect">
            <a:avLst/>
          </a:prstGeom>
          <a:ln>
            <a:noFill/>
          </a:ln>
        </p:spPr>
      </p:pic>
      <p:pic>
        <p:nvPicPr>
          <p:cNvPr id="141" name="Picture 12" descr="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7477" t="65642" r="70463" b="14825"/>
          <a:stretch/>
        </p:blipFill>
        <p:spPr>
          <a:xfrm>
            <a:off x="4749840" y="4389840"/>
            <a:ext cx="767520" cy="512280"/>
          </a:xfrm>
          <a:prstGeom prst="rect">
            <a:avLst/>
          </a:prstGeom>
          <a:ln>
            <a:noFill/>
          </a:ln>
        </p:spPr>
      </p:pic>
      <p:pic>
        <p:nvPicPr>
          <p:cNvPr id="142" name="Picture 12" descr=""/>
          <p:cNvPicPr/>
          <p:nvPr/>
        </p:nvPicPr>
        <p:blipFill>
          <a:blip r:embed="rId12"/>
          <a:srcRect l="50000" t="77646" r="19596" b="737"/>
          <a:stretch/>
        </p:blipFill>
        <p:spPr>
          <a:xfrm>
            <a:off x="1894680" y="5085000"/>
            <a:ext cx="608040" cy="432360"/>
          </a:xfrm>
          <a:prstGeom prst="rect">
            <a:avLst/>
          </a:prstGeom>
          <a:ln>
            <a:noFill/>
          </a:ln>
        </p:spPr>
      </p:pic>
      <p:sp>
        <p:nvSpPr>
          <p:cNvPr id="143" name="CustomShape 6"/>
          <p:cNvSpPr/>
          <p:nvPr/>
        </p:nvSpPr>
        <p:spPr>
          <a:xfrm rot="1328400">
            <a:off x="4921920" y="1091160"/>
            <a:ext cx="488880" cy="308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7"/>
          <p:cNvSpPr/>
          <p:nvPr/>
        </p:nvSpPr>
        <p:spPr>
          <a:xfrm flipH="1" rot="10800000">
            <a:off x="4971600" y="3246840"/>
            <a:ext cx="878040" cy="609480"/>
          </a:xfrm>
          <a:prstGeom prst="bentArrow">
            <a:avLst>
              <a:gd name="adj1" fmla="val 25000"/>
              <a:gd name="adj2" fmla="val 29256"/>
              <a:gd name="adj3" fmla="val 25000"/>
              <a:gd name="adj4" fmla="val 7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8"/>
          <p:cNvSpPr/>
          <p:nvPr/>
        </p:nvSpPr>
        <p:spPr>
          <a:xfrm>
            <a:off x="5463000" y="913680"/>
            <a:ext cx="2328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odnos řekami 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46" name="CustomShape 9"/>
          <p:cNvSpPr/>
          <p:nvPr/>
        </p:nvSpPr>
        <p:spPr>
          <a:xfrm rot="1830000">
            <a:off x="3138480" y="2933640"/>
            <a:ext cx="2468520" cy="46692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800000"/>
                </a:solidFill>
                <a:latin typeface="Cambria"/>
              </a:rPr>
              <a:t>vyvrásnění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47" name="CustomShape 10"/>
          <p:cNvSpPr/>
          <p:nvPr/>
        </p:nvSpPr>
        <p:spPr>
          <a:xfrm>
            <a:off x="1893240" y="1381320"/>
            <a:ext cx="1756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zvětrávání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48" name="CustomShape 11"/>
          <p:cNvSpPr/>
          <p:nvPr/>
        </p:nvSpPr>
        <p:spPr>
          <a:xfrm rot="20800200">
            <a:off x="2648880" y="1028160"/>
            <a:ext cx="793440" cy="371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12"/>
          <p:cNvSpPr/>
          <p:nvPr/>
        </p:nvSpPr>
        <p:spPr>
          <a:xfrm>
            <a:off x="7095240" y="2050920"/>
            <a:ext cx="16898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usazování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50" name="CustomShape 13"/>
          <p:cNvSpPr/>
          <p:nvPr/>
        </p:nvSpPr>
        <p:spPr>
          <a:xfrm>
            <a:off x="5850360" y="4304880"/>
            <a:ext cx="352800" cy="8888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14"/>
          <p:cNvSpPr/>
          <p:nvPr/>
        </p:nvSpPr>
        <p:spPr>
          <a:xfrm>
            <a:off x="6812280" y="5612400"/>
            <a:ext cx="1743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roztavení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52" name="CustomShape 15"/>
          <p:cNvSpPr/>
          <p:nvPr/>
        </p:nvSpPr>
        <p:spPr>
          <a:xfrm>
            <a:off x="2439720" y="5612400"/>
            <a:ext cx="2441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přeměna nebo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53" name="CustomShape 16"/>
          <p:cNvSpPr/>
          <p:nvPr/>
        </p:nvSpPr>
        <p:spPr>
          <a:xfrm>
            <a:off x="850320" y="5612400"/>
            <a:ext cx="1641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v hloubce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54" name="CustomShape 17"/>
          <p:cNvSpPr/>
          <p:nvPr/>
        </p:nvSpPr>
        <p:spPr>
          <a:xfrm>
            <a:off x="96120" y="3447360"/>
            <a:ext cx="249588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700" spc="-1" strike="noStrike">
                <a:solidFill>
                  <a:srgbClr val="800000"/>
                </a:solidFill>
                <a:latin typeface="Cambria"/>
              </a:rPr>
              <a:t>horniny vyvřelé</a:t>
            </a:r>
            <a:endParaRPr b="0" lang="cs-CZ" sz="2700" spc="-1" strike="noStrike">
              <a:latin typeface="Arial"/>
            </a:endParaRPr>
          </a:p>
        </p:txBody>
      </p:sp>
      <p:sp>
        <p:nvSpPr>
          <p:cNvPr id="155" name="CustomShape 18"/>
          <p:cNvSpPr/>
          <p:nvPr/>
        </p:nvSpPr>
        <p:spPr>
          <a:xfrm>
            <a:off x="46800" y="4924080"/>
            <a:ext cx="184824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700" spc="-1" strike="noStrike">
                <a:solidFill>
                  <a:srgbClr val="800000"/>
                </a:solidFill>
                <a:latin typeface="Cambria"/>
              </a:rPr>
              <a:t>přeměněné</a:t>
            </a:r>
            <a:endParaRPr b="0" lang="cs-CZ" sz="2700" spc="-1" strike="noStrike">
              <a:latin typeface="Arial"/>
            </a:endParaRPr>
          </a:p>
        </p:txBody>
      </p:sp>
      <p:sp>
        <p:nvSpPr>
          <p:cNvPr id="156" name="CustomShape 19"/>
          <p:cNvSpPr/>
          <p:nvPr/>
        </p:nvSpPr>
        <p:spPr>
          <a:xfrm rot="3060000">
            <a:off x="4163040" y="5135040"/>
            <a:ext cx="628560" cy="40752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20"/>
          <p:cNvSpPr/>
          <p:nvPr/>
        </p:nvSpPr>
        <p:spPr>
          <a:xfrm>
            <a:off x="2457360" y="5312160"/>
            <a:ext cx="924840" cy="253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8" name="Picture 6" descr=""/>
          <p:cNvPicPr/>
          <p:nvPr/>
        </p:nvPicPr>
        <p:blipFill>
          <a:blip r:embed=""/>
          <a:stretch/>
        </p:blipFill>
        <p:spPr>
          <a:xfrm>
            <a:off x="3707640" y="-364680"/>
            <a:ext cx="1051560" cy="1795320"/>
          </a:xfrm>
          <a:prstGeom prst="rect">
            <a:avLst/>
          </a:prstGeom>
          <a:ln>
            <a:noFill/>
          </a:ln>
        </p:spPr>
      </p:pic>
      <p:pic>
        <p:nvPicPr>
          <p:cNvPr id="159" name="Picture 8" descr=""/>
          <p:cNvPicPr/>
          <p:nvPr/>
        </p:nvPicPr>
        <p:blipFill>
          <a:blip r:embed="rId13"/>
          <a:srcRect l="0" t="45516" r="9951" b="28919"/>
          <a:stretch/>
        </p:blipFill>
        <p:spPr>
          <a:xfrm>
            <a:off x="6414480" y="3728880"/>
            <a:ext cx="2108520" cy="903240"/>
          </a:xfrm>
          <a:prstGeom prst="rect">
            <a:avLst/>
          </a:prstGeom>
          <a:ln w="9360">
            <a:noFill/>
          </a:ln>
        </p:spPr>
      </p:pic>
      <p:pic>
        <p:nvPicPr>
          <p:cNvPr id="160" name="Picture 13" descr=""/>
          <p:cNvPicPr/>
          <p:nvPr/>
        </p:nvPicPr>
        <p:blipFill>
          <a:blip r:embed="rId14"/>
          <a:srcRect l="11544" t="35345" r="71333" b="56650"/>
          <a:stretch/>
        </p:blipFill>
        <p:spPr>
          <a:xfrm>
            <a:off x="5555520" y="3573000"/>
            <a:ext cx="1295640" cy="604800"/>
          </a:xfrm>
          <a:prstGeom prst="rect">
            <a:avLst/>
          </a:prstGeom>
          <a:ln>
            <a:noFill/>
          </a:ln>
        </p:spPr>
      </p:pic>
      <p:pic>
        <p:nvPicPr>
          <p:cNvPr id="161" name="Picture 4" descr=""/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0" t="4992" r="46471" b="67443"/>
          <a:stretch/>
        </p:blipFill>
        <p:spPr>
          <a:xfrm>
            <a:off x="6832440" y="3580200"/>
            <a:ext cx="1405800" cy="504360"/>
          </a:xfrm>
          <a:prstGeom prst="rect">
            <a:avLst/>
          </a:prstGeom>
          <a:ln>
            <a:noFill/>
          </a:ln>
        </p:spPr>
      </p:pic>
      <p:sp>
        <p:nvSpPr>
          <p:cNvPr id="162" name="CustomShape 21"/>
          <p:cNvSpPr/>
          <p:nvPr/>
        </p:nvSpPr>
        <p:spPr>
          <a:xfrm>
            <a:off x="6414480" y="4154760"/>
            <a:ext cx="283356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   </a:t>
            </a: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vznikají vrstvy      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         </a:t>
            </a: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usazenin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63" name="Obrázek 8" descr=""/>
          <p:cNvPicPr/>
          <p:nvPr/>
        </p:nvPicPr>
        <p:blipFill>
          <a:blip r:embed="rId17"/>
          <a:srcRect l="12946" t="14284" r="20906" b="41730"/>
          <a:stretch/>
        </p:blipFill>
        <p:spPr>
          <a:xfrm>
            <a:off x="512640" y="4020840"/>
            <a:ext cx="1844280" cy="817200"/>
          </a:xfrm>
          <a:prstGeom prst="rect">
            <a:avLst/>
          </a:prstGeom>
          <a:ln>
            <a:noFill/>
          </a:ln>
        </p:spPr>
      </p:pic>
      <p:sp>
        <p:nvSpPr>
          <p:cNvPr id="164" name="CustomShape 22"/>
          <p:cNvSpPr/>
          <p:nvPr/>
        </p:nvSpPr>
        <p:spPr>
          <a:xfrm rot="2134200">
            <a:off x="1926000" y="4869000"/>
            <a:ext cx="1619640" cy="248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push dir="d"/>
  </p:transition>
  <p:timing>
    <p:tnLst>
      <p:par>
        <p:cTn id="182" dur="indefinite" restart="never" nodeType="tmRoot">
          <p:childTnLst>
            <p:seq>
              <p:cTn id="18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30320" y="116640"/>
            <a:ext cx="49312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990000"/>
                </a:solidFill>
                <a:latin typeface="Verdana"/>
                <a:ea typeface="Verdana"/>
              </a:rPr>
              <a:t>▪</a:t>
            </a:r>
            <a:r>
              <a:rPr b="0" lang="cs-CZ" sz="3200" spc="-1" strike="noStrike">
                <a:solidFill>
                  <a:srgbClr val="990000"/>
                </a:solidFill>
                <a:latin typeface="Cambria"/>
                <a:ea typeface="Verdana"/>
              </a:rPr>
              <a:t> </a:t>
            </a:r>
            <a:r>
              <a:rPr b="0" lang="cs-CZ" sz="3200" spc="-1" strike="noStrike" u="sng">
                <a:solidFill>
                  <a:srgbClr val="990000"/>
                </a:solidFill>
                <a:uFillTx/>
                <a:latin typeface="Cambria"/>
                <a:ea typeface="Verdana"/>
              </a:rPr>
              <a:t>koloběh chloridu sodného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166" name="Picture 9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0" t="51211" r="0" b="0"/>
          <a:stretch/>
        </p:blipFill>
        <p:spPr>
          <a:xfrm>
            <a:off x="5172840" y="4786200"/>
            <a:ext cx="2144520" cy="1390680"/>
          </a:xfrm>
          <a:prstGeom prst="rect">
            <a:avLst/>
          </a:prstGeom>
          <a:ln>
            <a:noFill/>
          </a:ln>
        </p:spPr>
      </p:pic>
      <p:pic>
        <p:nvPicPr>
          <p:cNvPr id="167" name="Picture 19" descr=""/>
          <p:cNvPicPr/>
          <p:nvPr/>
        </p:nvPicPr>
        <p:blipFill>
          <a:blip r:embed="rId3"/>
          <a:srcRect l="56924" t="32189" r="0" b="40553"/>
          <a:stretch/>
        </p:blipFill>
        <p:spPr>
          <a:xfrm>
            <a:off x="3658320" y="1463400"/>
            <a:ext cx="1360080" cy="1289880"/>
          </a:xfrm>
          <a:prstGeom prst="rect">
            <a:avLst/>
          </a:prstGeom>
          <a:ln>
            <a:noFill/>
          </a:ln>
        </p:spPr>
      </p:pic>
      <p:pic>
        <p:nvPicPr>
          <p:cNvPr id="168" name="Picture 12" descr="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0" t="12376" r="8957" b="0"/>
          <a:stretch/>
        </p:blipFill>
        <p:spPr>
          <a:xfrm>
            <a:off x="5406120" y="211680"/>
            <a:ext cx="1888200" cy="1817280"/>
          </a:xfrm>
          <a:prstGeom prst="rect">
            <a:avLst/>
          </a:prstGeom>
          <a:ln>
            <a:noFill/>
          </a:ln>
        </p:spPr>
      </p:pic>
      <p:pic>
        <p:nvPicPr>
          <p:cNvPr id="169" name="Picture 24" descr=""/>
          <p:cNvPicPr/>
          <p:nvPr/>
        </p:nvPicPr>
        <p:blipFill>
          <a:blip r:embed="rId6"/>
          <a:stretch/>
        </p:blipFill>
        <p:spPr>
          <a:xfrm>
            <a:off x="3508560" y="766800"/>
            <a:ext cx="912240" cy="53352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 flipH="1" rot="1237800">
            <a:off x="4197960" y="1396080"/>
            <a:ext cx="80280" cy="84960"/>
          </a:xfrm>
          <a:prstGeom prst="teardrop">
            <a:avLst>
              <a:gd name="adj" fmla="val 100000"/>
            </a:avLst>
          </a:prstGeom>
          <a:solidFill>
            <a:srgbClr val="99cc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3"/>
          <p:cNvSpPr/>
          <p:nvPr/>
        </p:nvSpPr>
        <p:spPr>
          <a:xfrm flipH="1" rot="1237800">
            <a:off x="4487760" y="1683720"/>
            <a:ext cx="80280" cy="84960"/>
          </a:xfrm>
          <a:prstGeom prst="teardrop">
            <a:avLst>
              <a:gd name="adj" fmla="val 100000"/>
            </a:avLst>
          </a:prstGeom>
          <a:solidFill>
            <a:srgbClr val="99cc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4"/>
          <p:cNvSpPr/>
          <p:nvPr/>
        </p:nvSpPr>
        <p:spPr>
          <a:xfrm flipH="1" rot="1237800">
            <a:off x="4052880" y="1695960"/>
            <a:ext cx="80280" cy="84960"/>
          </a:xfrm>
          <a:prstGeom prst="teardrop">
            <a:avLst>
              <a:gd name="adj" fmla="val 100000"/>
            </a:avLst>
          </a:prstGeom>
          <a:solidFill>
            <a:srgbClr val="99cc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5"/>
          <p:cNvSpPr/>
          <p:nvPr/>
        </p:nvSpPr>
        <p:spPr>
          <a:xfrm flipH="1" rot="1860000">
            <a:off x="3647160" y="1528560"/>
            <a:ext cx="80280" cy="85320"/>
          </a:xfrm>
          <a:prstGeom prst="teardrop">
            <a:avLst>
              <a:gd name="adj" fmla="val 100000"/>
            </a:avLst>
          </a:prstGeom>
          <a:solidFill>
            <a:srgbClr val="99ccff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4" name="Picture 13" descr="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063120" y="2584080"/>
            <a:ext cx="2741040" cy="1951560"/>
          </a:xfrm>
          <a:prstGeom prst="rect">
            <a:avLst/>
          </a:prstGeom>
          <a:ln>
            <a:noFill/>
          </a:ln>
        </p:spPr>
      </p:pic>
      <p:pic>
        <p:nvPicPr>
          <p:cNvPr id="175" name="Picture 21" descr="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664240" y="2093400"/>
            <a:ext cx="1161720" cy="1161720"/>
          </a:xfrm>
          <a:prstGeom prst="rect">
            <a:avLst/>
          </a:prstGeom>
          <a:ln>
            <a:noFill/>
          </a:ln>
        </p:spPr>
      </p:pic>
      <p:pic>
        <p:nvPicPr>
          <p:cNvPr id="176" name="Picture 10" descr="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0" t="29518" r="0" b="0"/>
          <a:stretch/>
        </p:blipFill>
        <p:spPr>
          <a:xfrm>
            <a:off x="3271320" y="3285000"/>
            <a:ext cx="2230200" cy="1220400"/>
          </a:xfrm>
          <a:prstGeom prst="rect">
            <a:avLst/>
          </a:prstGeom>
          <a:ln>
            <a:noFill/>
          </a:ln>
        </p:spPr>
      </p:pic>
      <p:pic>
        <p:nvPicPr>
          <p:cNvPr id="177" name="Picture 4" descr="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colorTemp="9625" sat="1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707920" y="4699440"/>
            <a:ext cx="2192040" cy="1564920"/>
          </a:xfrm>
          <a:prstGeom prst="rect">
            <a:avLst/>
          </a:prstGeom>
          <a:ln>
            <a:noFill/>
          </a:ln>
        </p:spPr>
      </p:pic>
      <p:sp>
        <p:nvSpPr>
          <p:cNvPr id="178" name="CustomShape 6"/>
          <p:cNvSpPr/>
          <p:nvPr/>
        </p:nvSpPr>
        <p:spPr>
          <a:xfrm rot="20953800">
            <a:off x="4920120" y="1782720"/>
            <a:ext cx="495720" cy="3394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7"/>
          <p:cNvSpPr/>
          <p:nvPr/>
        </p:nvSpPr>
        <p:spPr>
          <a:xfrm>
            <a:off x="4639320" y="4480560"/>
            <a:ext cx="366120" cy="565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8"/>
          <p:cNvSpPr/>
          <p:nvPr/>
        </p:nvSpPr>
        <p:spPr>
          <a:xfrm rot="6648600">
            <a:off x="7327440" y="1384920"/>
            <a:ext cx="937080" cy="1130760"/>
          </a:xfrm>
          <a:prstGeom prst="bentArrow">
            <a:avLst>
              <a:gd name="adj1" fmla="val 21539"/>
              <a:gd name="adj2" fmla="val 25000"/>
              <a:gd name="adj3" fmla="val 25000"/>
              <a:gd name="adj4" fmla="val 7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9"/>
          <p:cNvSpPr/>
          <p:nvPr/>
        </p:nvSpPr>
        <p:spPr>
          <a:xfrm rot="20806200">
            <a:off x="4811040" y="3748680"/>
            <a:ext cx="1418400" cy="342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10"/>
          <p:cNvSpPr/>
          <p:nvPr/>
        </p:nvSpPr>
        <p:spPr>
          <a:xfrm rot="16200000">
            <a:off x="5829120" y="4411800"/>
            <a:ext cx="913320" cy="3549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11"/>
          <p:cNvSpPr/>
          <p:nvPr/>
        </p:nvSpPr>
        <p:spPr>
          <a:xfrm>
            <a:off x="4670280" y="5272200"/>
            <a:ext cx="696960" cy="41904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4" name="Picture 15" descr=""/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65147" t="37482" r="0" b="52273"/>
          <a:stretch/>
        </p:blipFill>
        <p:spPr>
          <a:xfrm>
            <a:off x="443520" y="4963320"/>
            <a:ext cx="2265120" cy="466200"/>
          </a:xfrm>
          <a:prstGeom prst="rect">
            <a:avLst/>
          </a:prstGeom>
          <a:ln>
            <a:noFill/>
          </a:ln>
        </p:spPr>
      </p:pic>
      <p:pic>
        <p:nvPicPr>
          <p:cNvPr id="185" name="Picture 9" descr=""/>
          <p:cNvPicPr/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5615" t="89695" r="0" b="300"/>
          <a:stretch/>
        </p:blipFill>
        <p:spPr>
          <a:xfrm>
            <a:off x="443520" y="3853080"/>
            <a:ext cx="2282760" cy="558000"/>
          </a:xfrm>
          <a:prstGeom prst="rect">
            <a:avLst/>
          </a:prstGeom>
          <a:ln>
            <a:noFill/>
          </a:ln>
        </p:spPr>
      </p:pic>
      <p:sp>
        <p:nvSpPr>
          <p:cNvPr id="186" name="CustomShape 12"/>
          <p:cNvSpPr/>
          <p:nvPr/>
        </p:nvSpPr>
        <p:spPr>
          <a:xfrm rot="14260800">
            <a:off x="1174680" y="4764960"/>
            <a:ext cx="1388520" cy="1550880"/>
          </a:xfrm>
          <a:prstGeom prst="bentArrow">
            <a:avLst>
              <a:gd name="adj1" fmla="val 15983"/>
              <a:gd name="adj2" fmla="val 18778"/>
              <a:gd name="adj3" fmla="val 25492"/>
              <a:gd name="adj4" fmla="val 7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13"/>
          <p:cNvSpPr/>
          <p:nvPr/>
        </p:nvSpPr>
        <p:spPr>
          <a:xfrm>
            <a:off x="864000" y="1775160"/>
            <a:ext cx="2643840" cy="1984320"/>
          </a:xfrm>
          <a:prstGeom prst="bentArrow">
            <a:avLst>
              <a:gd name="adj1" fmla="val 13616"/>
              <a:gd name="adj2" fmla="val 12472"/>
              <a:gd name="adj3" fmla="val 25492"/>
              <a:gd name="adj4" fmla="val 7450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     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88" name="CustomShape 14"/>
          <p:cNvSpPr/>
          <p:nvPr/>
        </p:nvSpPr>
        <p:spPr>
          <a:xfrm>
            <a:off x="864000" y="2997000"/>
            <a:ext cx="5198760" cy="855720"/>
          </a:xfrm>
          <a:prstGeom prst="arc">
            <a:avLst>
              <a:gd name="adj1" fmla="val 10850417"/>
              <a:gd name="adj2" fmla="val 21462525"/>
            </a:avLst>
          </a:prstGeom>
          <a:noFill/>
          <a:ln w="6660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15"/>
          <p:cNvSpPr/>
          <p:nvPr/>
        </p:nvSpPr>
        <p:spPr>
          <a:xfrm>
            <a:off x="5989680" y="3323880"/>
            <a:ext cx="133560" cy="10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tx2">
                <a:lumMod val="40000"/>
                <a:lumOff val="60000"/>
              </a:schemeClr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16"/>
          <p:cNvSpPr/>
          <p:nvPr/>
        </p:nvSpPr>
        <p:spPr>
          <a:xfrm>
            <a:off x="545760" y="766800"/>
            <a:ext cx="2872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zvětrávání hornin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91" name="CustomShape 17"/>
          <p:cNvSpPr/>
          <p:nvPr/>
        </p:nvSpPr>
        <p:spPr>
          <a:xfrm>
            <a:off x="7509960" y="116640"/>
            <a:ext cx="146304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 </a:t>
            </a: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odnos řekami 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92" name="CustomShape 18"/>
          <p:cNvSpPr/>
          <p:nvPr/>
        </p:nvSpPr>
        <p:spPr>
          <a:xfrm flipV="1">
            <a:off x="6825960" y="2480040"/>
            <a:ext cx="360" cy="48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chemeClr val="tx2">
                <a:lumMod val="40000"/>
                <a:lumOff val="60000"/>
              </a:schemeClr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19"/>
          <p:cNvSpPr/>
          <p:nvPr/>
        </p:nvSpPr>
        <p:spPr>
          <a:xfrm>
            <a:off x="6251760" y="3580920"/>
            <a:ext cx="10846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odpar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94" name="CustomShape 20"/>
          <p:cNvSpPr/>
          <p:nvPr/>
        </p:nvSpPr>
        <p:spPr>
          <a:xfrm>
            <a:off x="7353720" y="5058000"/>
            <a:ext cx="1758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vysychání 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95" name="CustomShape 21"/>
          <p:cNvSpPr/>
          <p:nvPr/>
        </p:nvSpPr>
        <p:spPr>
          <a:xfrm>
            <a:off x="2870280" y="5168520"/>
            <a:ext cx="1749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vrstvy solí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96" name="CustomShape 22"/>
          <p:cNvSpPr/>
          <p:nvPr/>
        </p:nvSpPr>
        <p:spPr>
          <a:xfrm>
            <a:off x="55080" y="1506960"/>
            <a:ext cx="179640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700" spc="-1" strike="noStrike">
                <a:solidFill>
                  <a:srgbClr val="800000"/>
                </a:solidFill>
                <a:latin typeface="Cambria"/>
              </a:rPr>
              <a:t>vyvrásnění</a:t>
            </a:r>
            <a:endParaRPr b="0" lang="cs-CZ" sz="2700" spc="-1" strike="noStrike">
              <a:latin typeface="Arial"/>
            </a:endParaRPr>
          </a:p>
        </p:txBody>
      </p:sp>
      <p:sp>
        <p:nvSpPr>
          <p:cNvPr id="197" name="CustomShape 23"/>
          <p:cNvSpPr/>
          <p:nvPr/>
        </p:nvSpPr>
        <p:spPr>
          <a:xfrm>
            <a:off x="1407960" y="2513880"/>
            <a:ext cx="155556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700" spc="-1" strike="noStrike">
                <a:solidFill>
                  <a:srgbClr val="800000"/>
                </a:solidFill>
                <a:latin typeface="Cambria"/>
              </a:rPr>
              <a:t>postupné</a:t>
            </a:r>
            <a:endParaRPr b="0" lang="cs-CZ" sz="2700" spc="-1" strike="noStrike">
              <a:latin typeface="Arial"/>
            </a:endParaRPr>
          </a:p>
        </p:txBody>
      </p:sp>
      <p:sp>
        <p:nvSpPr>
          <p:cNvPr id="198" name="CustomShape 24"/>
          <p:cNvSpPr/>
          <p:nvPr/>
        </p:nvSpPr>
        <p:spPr>
          <a:xfrm>
            <a:off x="1219680" y="3120480"/>
            <a:ext cx="193212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700" spc="-1" strike="noStrike">
                <a:solidFill>
                  <a:srgbClr val="800000"/>
                </a:solidFill>
                <a:latin typeface="Cambria"/>
              </a:rPr>
              <a:t>rozpouštění</a:t>
            </a:r>
            <a:endParaRPr b="0" lang="cs-CZ" sz="2700" spc="-1" strike="noStrike">
              <a:latin typeface="Arial"/>
            </a:endParaRPr>
          </a:p>
        </p:txBody>
      </p:sp>
      <p:pic>
        <p:nvPicPr>
          <p:cNvPr id="199" name="Picture 4" descr=""/>
          <p:cNvPicPr/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0" t="4992" r="46471" b="76223"/>
          <a:stretch/>
        </p:blipFill>
        <p:spPr>
          <a:xfrm>
            <a:off x="434520" y="4405320"/>
            <a:ext cx="2282760" cy="576360"/>
          </a:xfrm>
          <a:prstGeom prst="rect">
            <a:avLst/>
          </a:prstGeom>
          <a:ln>
            <a:noFill/>
          </a:ln>
        </p:spPr>
      </p:pic>
      <p:sp>
        <p:nvSpPr>
          <p:cNvPr id="200" name="CustomShape 25"/>
          <p:cNvSpPr/>
          <p:nvPr/>
        </p:nvSpPr>
        <p:spPr>
          <a:xfrm>
            <a:off x="870120" y="4336200"/>
            <a:ext cx="143964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800000"/>
                </a:solidFill>
                <a:latin typeface="Cambria"/>
              </a:rPr>
              <a:t>usazené horniny</a:t>
            </a:r>
            <a:endParaRPr b="0" lang="cs-CZ" sz="2800" spc="-1" strike="noStrike">
              <a:latin typeface="Arial"/>
            </a:endParaRPr>
          </a:p>
        </p:txBody>
      </p:sp>
    </p:spTree>
  </p:cSld>
  <p:transition spd="slow">
    <p:push dir="d"/>
  </p:transition>
  <p:timing>
    <p:tnLst>
      <p:par>
        <p:cTn id="184" dur="indefinite" restart="never" nodeType="tmRoot">
          <p:childTnLst>
            <p:seq>
              <p:cTn id="18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11717"/>
      </a:dk2>
      <a:lt2>
        <a:srgbClr val="ffc984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Knižní motiv</Template>
  <TotalTime>1307</TotalTime>
  <Application>LibreOffice/5.4.4.2$Windows_X86_64 LibreOffice_project/2524958677847fb3bb44820e40380acbe820f960</Application>
  <Words>58</Words>
  <Paragraphs>34</Paragraphs>
  <Company>HP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2013-04-30T12:46:22Z</dcterms:created>
  <dc:creator>Konířová Věra</dc:creator>
  <dc:description/>
  <dc:language>cs-CZ</dc:language>
  <cp:lastModifiedBy>Věrka Věrka</cp:lastModifiedBy>
  <dcterms:modified xsi:type="dcterms:W3CDTF">2020-05-06T08:41:45Z</dcterms:modified>
  <cp:revision>459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</vt:i4>
  </property>
</Properties>
</file>